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4.png>
</file>

<file path=ppt/media/image35.png>
</file>

<file path=ppt/media/image38.png>
</file>

<file path=ppt/media/image39.png>
</file>

<file path=ppt/media/image4.png>
</file>

<file path=ppt/media/image43.png>
</file>

<file path=ppt/media/image45.png>
</file>

<file path=ppt/media/image46.png>
</file>

<file path=ppt/media/image5.png>
</file>

<file path=ppt/media/image53.png>
</file>

<file path=ppt/media/image56.png>
</file>

<file path=ppt/media/image58.png>
</file>

<file path=ppt/media/image6.png>
</file>

<file path=ppt/media/image60.png>
</file>

<file path=ppt/media/image61.png>
</file>

<file path=ppt/media/image63.png>
</file>

<file path=ppt/media/image65.png>
</file>

<file path=ppt/media/image67.png>
</file>

<file path=ppt/media/image7.png>
</file>

<file path=ppt/media/image74.png>
</file>

<file path=ppt/media/image76.png>
</file>

<file path=ppt/media/image78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5cea8daf15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5cea8daf15_2_75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5cea8daf15_2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5cea8daf15_2_165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5cea8daf15_2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5cea8daf15_2_175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5cea8daf15_2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15cea8daf15_2_186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5cea8daf15_2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15cea8daf15_2_192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5cea8daf15_2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15cea8daf15_2_200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5cea8daf15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15cea8daf15_2_89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5cea8daf15_2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15cea8daf15_2_98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5cea8daf15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15cea8daf15_2_106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5cea8daf15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15cea8daf15_2_115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5cea8daf15_2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15cea8daf15_2_125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5cea8daf15_2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15cea8daf15_2_134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5cea8daf15_2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15cea8daf15_2_143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5cea8daf15_2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55875" lIns="55875" spcFirstLastPara="1" rIns="55875" wrap="square" tIns="55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15cea8daf15_2_154:notes"/>
          <p:cNvSpPr/>
          <p:nvPr>
            <p:ph idx="2" type="sldImg"/>
          </p:nvPr>
        </p:nvSpPr>
        <p:spPr>
          <a:xfrm>
            <a:off x="857413" y="685800"/>
            <a:ext cx="342916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�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�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11" Type="http://schemas.openxmlformats.org/officeDocument/2006/relationships/image" Target="../media/image3.png"/><Relationship Id="rId10" Type="http://schemas.openxmlformats.org/officeDocument/2006/relationships/image" Target="../media/image4.png"/><Relationship Id="rId12" Type="http://schemas.openxmlformats.org/officeDocument/2006/relationships/image" Target="../media/image12.png"/><Relationship Id="rId9" Type="http://schemas.openxmlformats.org/officeDocument/2006/relationships/image" Target="../media/image2.png"/><Relationship Id="rId5" Type="http://schemas.openxmlformats.org/officeDocument/2006/relationships/image" Target="../media/image15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8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8.png"/><Relationship Id="rId4" Type="http://schemas.openxmlformats.org/officeDocument/2006/relationships/image" Target="../media/image27.png"/><Relationship Id="rId9" Type="http://schemas.openxmlformats.org/officeDocument/2006/relationships/image" Target="../media/image67.png"/><Relationship Id="rId5" Type="http://schemas.openxmlformats.org/officeDocument/2006/relationships/image" Target="../media/image28.png"/><Relationship Id="rId6" Type="http://schemas.openxmlformats.org/officeDocument/2006/relationships/image" Target="../media/image23.png"/><Relationship Id="rId7" Type="http://schemas.openxmlformats.org/officeDocument/2006/relationships/image" Target="../media/image25.png"/><Relationship Id="rId8" Type="http://schemas.openxmlformats.org/officeDocument/2006/relationships/image" Target="../media/image5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8.png"/><Relationship Id="rId4" Type="http://schemas.openxmlformats.org/officeDocument/2006/relationships/image" Target="../media/image27.png"/><Relationship Id="rId10" Type="http://schemas.openxmlformats.org/officeDocument/2006/relationships/image" Target="../media/image82.png"/><Relationship Id="rId9" Type="http://schemas.openxmlformats.org/officeDocument/2006/relationships/image" Target="../media/image86.png"/><Relationship Id="rId5" Type="http://schemas.openxmlformats.org/officeDocument/2006/relationships/image" Target="../media/image28.png"/><Relationship Id="rId6" Type="http://schemas.openxmlformats.org/officeDocument/2006/relationships/image" Target="../media/image23.png"/><Relationship Id="rId7" Type="http://schemas.openxmlformats.org/officeDocument/2006/relationships/image" Target="../media/image25.png"/><Relationship Id="rId8" Type="http://schemas.openxmlformats.org/officeDocument/2006/relationships/image" Target="../media/image7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1.png"/><Relationship Id="rId4" Type="http://schemas.openxmlformats.org/officeDocument/2006/relationships/image" Target="../media/image76.png"/><Relationship Id="rId5" Type="http://schemas.openxmlformats.org/officeDocument/2006/relationships/image" Target="../media/image8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8.png"/><Relationship Id="rId4" Type="http://schemas.openxmlformats.org/officeDocument/2006/relationships/image" Target="../media/image80.png"/><Relationship Id="rId5" Type="http://schemas.openxmlformats.org/officeDocument/2006/relationships/image" Target="../media/image84.png"/><Relationship Id="rId6" Type="http://schemas.openxmlformats.org/officeDocument/2006/relationships/image" Target="../media/image85.png"/><Relationship Id="rId7" Type="http://schemas.openxmlformats.org/officeDocument/2006/relationships/image" Target="../media/image8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3.png"/><Relationship Id="rId4" Type="http://schemas.openxmlformats.org/officeDocument/2006/relationships/image" Target="../media/image91.png"/><Relationship Id="rId5" Type="http://schemas.openxmlformats.org/officeDocument/2006/relationships/image" Target="../media/image92.png"/><Relationship Id="rId6" Type="http://schemas.openxmlformats.org/officeDocument/2006/relationships/image" Target="../media/image89.png"/><Relationship Id="rId7" Type="http://schemas.openxmlformats.org/officeDocument/2006/relationships/image" Target="../media/image9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6.png"/><Relationship Id="rId7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8.png"/><Relationship Id="rId4" Type="http://schemas.openxmlformats.org/officeDocument/2006/relationships/image" Target="../media/image27.png"/><Relationship Id="rId11" Type="http://schemas.openxmlformats.org/officeDocument/2006/relationships/image" Target="../media/image21.png"/><Relationship Id="rId10" Type="http://schemas.openxmlformats.org/officeDocument/2006/relationships/image" Target="../media/image43.png"/><Relationship Id="rId9" Type="http://schemas.openxmlformats.org/officeDocument/2006/relationships/image" Target="../media/image26.png"/><Relationship Id="rId5" Type="http://schemas.openxmlformats.org/officeDocument/2006/relationships/image" Target="../media/image28.png"/><Relationship Id="rId6" Type="http://schemas.openxmlformats.org/officeDocument/2006/relationships/image" Target="../media/image23.png"/><Relationship Id="rId7" Type="http://schemas.openxmlformats.org/officeDocument/2006/relationships/image" Target="../media/image25.png"/><Relationship Id="rId8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8.png"/><Relationship Id="rId4" Type="http://schemas.openxmlformats.org/officeDocument/2006/relationships/image" Target="../media/image27.png"/><Relationship Id="rId9" Type="http://schemas.openxmlformats.org/officeDocument/2006/relationships/image" Target="../media/image29.png"/><Relationship Id="rId5" Type="http://schemas.openxmlformats.org/officeDocument/2006/relationships/image" Target="../media/image28.png"/><Relationship Id="rId6" Type="http://schemas.openxmlformats.org/officeDocument/2006/relationships/image" Target="../media/image23.png"/><Relationship Id="rId7" Type="http://schemas.openxmlformats.org/officeDocument/2006/relationships/image" Target="../media/image25.png"/><Relationship Id="rId8" Type="http://schemas.openxmlformats.org/officeDocument/2006/relationships/image" Target="../media/image3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8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35.png"/><Relationship Id="rId7" Type="http://schemas.openxmlformats.org/officeDocument/2006/relationships/image" Target="../media/image60.png"/><Relationship Id="rId8" Type="http://schemas.openxmlformats.org/officeDocument/2006/relationships/image" Target="../media/image3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8.png"/><Relationship Id="rId4" Type="http://schemas.openxmlformats.org/officeDocument/2006/relationships/image" Target="../media/image27.png"/><Relationship Id="rId9" Type="http://schemas.openxmlformats.org/officeDocument/2006/relationships/image" Target="../media/image45.png"/><Relationship Id="rId5" Type="http://schemas.openxmlformats.org/officeDocument/2006/relationships/image" Target="../media/image28.png"/><Relationship Id="rId6" Type="http://schemas.openxmlformats.org/officeDocument/2006/relationships/image" Target="../media/image23.png"/><Relationship Id="rId7" Type="http://schemas.openxmlformats.org/officeDocument/2006/relationships/image" Target="../media/image25.png"/><Relationship Id="rId8" Type="http://schemas.openxmlformats.org/officeDocument/2006/relationships/image" Target="../media/image4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png"/><Relationship Id="rId4" Type="http://schemas.openxmlformats.org/officeDocument/2006/relationships/image" Target="../media/image27.png"/><Relationship Id="rId10" Type="http://schemas.openxmlformats.org/officeDocument/2006/relationships/image" Target="../media/image53.png"/><Relationship Id="rId9" Type="http://schemas.openxmlformats.org/officeDocument/2006/relationships/image" Target="../media/image58.png"/><Relationship Id="rId5" Type="http://schemas.openxmlformats.org/officeDocument/2006/relationships/image" Target="../media/image28.png"/><Relationship Id="rId6" Type="http://schemas.openxmlformats.org/officeDocument/2006/relationships/image" Target="../media/image23.png"/><Relationship Id="rId7" Type="http://schemas.openxmlformats.org/officeDocument/2006/relationships/image" Target="../media/image25.png"/><Relationship Id="rId8" Type="http://schemas.openxmlformats.org/officeDocument/2006/relationships/image" Target="../media/image5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8.png"/><Relationship Id="rId4" Type="http://schemas.openxmlformats.org/officeDocument/2006/relationships/image" Target="../media/image27.png"/><Relationship Id="rId10" Type="http://schemas.openxmlformats.org/officeDocument/2006/relationships/image" Target="../media/image65.png"/><Relationship Id="rId9" Type="http://schemas.openxmlformats.org/officeDocument/2006/relationships/image" Target="../media/image63.png"/><Relationship Id="rId5" Type="http://schemas.openxmlformats.org/officeDocument/2006/relationships/image" Target="../media/image28.png"/><Relationship Id="rId6" Type="http://schemas.openxmlformats.org/officeDocument/2006/relationships/image" Target="../media/image23.png"/><Relationship Id="rId7" Type="http://schemas.openxmlformats.org/officeDocument/2006/relationships/image" Target="../media/image61.png"/><Relationship Id="rId8" Type="http://schemas.openxmlformats.org/officeDocument/2006/relationships/image" Target="../media/image7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DEDCB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9726" y="-153075"/>
            <a:ext cx="4626582" cy="648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340000">
            <a:off x="-2052890" y="3127513"/>
            <a:ext cx="5160712" cy="5160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9088" y="1612004"/>
            <a:ext cx="7284682" cy="1067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61240" y="1550002"/>
            <a:ext cx="5952463" cy="1286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10412" y="2974597"/>
            <a:ext cx="4922033" cy="721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254681" y="2981171"/>
            <a:ext cx="4123102" cy="836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338495" y="4307762"/>
            <a:ext cx="4933749" cy="942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-1002841" y="3628212"/>
            <a:ext cx="3085715" cy="1576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202667" y="373918"/>
            <a:ext cx="3085714" cy="14867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982481" y="688836"/>
            <a:ext cx="1603711" cy="1040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7143" y="0"/>
            <a:ext cx="1675357" cy="1752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428" y="1385254"/>
            <a:ext cx="7885715" cy="333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40573" y="241351"/>
            <a:ext cx="3021931" cy="1453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50802" y="466030"/>
            <a:ext cx="1924228" cy="84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790352" y="2560309"/>
            <a:ext cx="489250" cy="64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118533" y="1300192"/>
            <a:ext cx="4905792" cy="3683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7143" y="0"/>
            <a:ext cx="1675357" cy="1752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428" y="1385254"/>
            <a:ext cx="7885715" cy="333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40573" y="241351"/>
            <a:ext cx="3021931" cy="1453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50802" y="466030"/>
            <a:ext cx="1924228" cy="84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308802" y="2560309"/>
            <a:ext cx="588704" cy="644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01317" y="1553035"/>
            <a:ext cx="3455826" cy="3002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913862" y="1927466"/>
            <a:ext cx="3342824" cy="193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76252" y="331866"/>
            <a:ext cx="2912888" cy="1279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713" y="1379127"/>
            <a:ext cx="5596821" cy="311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56293" y="61054"/>
            <a:ext cx="7146259" cy="5489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52874" y="1790120"/>
            <a:ext cx="3375296" cy="3086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540695" y="1328289"/>
            <a:ext cx="4475696" cy="4028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0653" y="1383803"/>
            <a:ext cx="5562373" cy="2723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54928" y="134157"/>
            <a:ext cx="4092179" cy="2728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830" y="2284943"/>
            <a:ext cx="3085715" cy="28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3639" y="1259035"/>
            <a:ext cx="5734073" cy="2305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83569" y="3056419"/>
            <a:ext cx="1597590" cy="1927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762" y="-4762"/>
            <a:ext cx="9152381" cy="5152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7240" y="81225"/>
            <a:ext cx="3244340" cy="1491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8898" y="856245"/>
            <a:ext cx="7763594" cy="43766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" name="Google Shape;146;p26"/>
          <p:cNvGrpSpPr/>
          <p:nvPr/>
        </p:nvGrpSpPr>
        <p:grpSpPr>
          <a:xfrm>
            <a:off x="4462287" y="2458479"/>
            <a:ext cx="3664285" cy="1944758"/>
            <a:chOff x="8924574" y="4916958"/>
            <a:chExt cx="7328570" cy="3889516"/>
          </a:xfrm>
        </p:grpSpPr>
        <p:pic>
          <p:nvPicPr>
            <p:cNvPr id="147" name="Google Shape;147;p2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9370694" y="4941599"/>
              <a:ext cx="6870913" cy="3864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8" name="Google Shape;148;p2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60000">
              <a:off x="8948883" y="4980267"/>
              <a:ext cx="7279952" cy="284925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87912" y="2651098"/>
            <a:ext cx="3236859" cy="4289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13893" y="102122"/>
            <a:ext cx="3147671" cy="404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8677" y="1274340"/>
            <a:ext cx="8190922" cy="330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07240" y="81225"/>
            <a:ext cx="2686221" cy="1486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7143" y="0"/>
            <a:ext cx="1675357" cy="1752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428" y="1385254"/>
            <a:ext cx="7885715" cy="333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40573" y="241351"/>
            <a:ext cx="3021931" cy="1453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50802" y="466030"/>
            <a:ext cx="1924228" cy="84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08372" y="1717644"/>
            <a:ext cx="2354340" cy="1247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561425" y="1854988"/>
            <a:ext cx="4305875" cy="239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-108500" y="1434525"/>
            <a:ext cx="9144000" cy="32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-108500" y="1623120"/>
            <a:ext cx="9144000" cy="2407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7143" y="0"/>
            <a:ext cx="1675357" cy="1752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428" y="1385254"/>
            <a:ext cx="7885715" cy="333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40573" y="241351"/>
            <a:ext cx="3021931" cy="1453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50802" y="466030"/>
            <a:ext cx="1924228" cy="84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08372" y="1717644"/>
            <a:ext cx="2771002" cy="126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71429" y="1752007"/>
            <a:ext cx="3085715" cy="2581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7143" y="0"/>
            <a:ext cx="1675357" cy="1752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428" y="1385254"/>
            <a:ext cx="7885715" cy="333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40573" y="241351"/>
            <a:ext cx="3021931" cy="1520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50802" y="466030"/>
            <a:ext cx="1924228" cy="891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12589" y="1374769"/>
            <a:ext cx="6635373" cy="3448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7143" y="0"/>
            <a:ext cx="1675357" cy="1752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428" y="1385254"/>
            <a:ext cx="7885715" cy="333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40573" y="241351"/>
            <a:ext cx="3021931" cy="1453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50802" y="466030"/>
            <a:ext cx="1924228" cy="84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341346" y="1665579"/>
            <a:ext cx="4221497" cy="2585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83974" y="1078325"/>
            <a:ext cx="5936249" cy="364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7143" y="0"/>
            <a:ext cx="1675357" cy="1752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428" y="1385254"/>
            <a:ext cx="7885715" cy="333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40573" y="241351"/>
            <a:ext cx="3021931" cy="1453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50802" y="466030"/>
            <a:ext cx="1924228" cy="84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41318" y="2056071"/>
            <a:ext cx="3415825" cy="1722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798698" y="1511675"/>
            <a:ext cx="1866729" cy="3085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790352" y="2560309"/>
            <a:ext cx="489250" cy="64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2857" cy="51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7143" y="0"/>
            <a:ext cx="1675357" cy="1752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428" y="1385254"/>
            <a:ext cx="7885715" cy="333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40573" y="241351"/>
            <a:ext cx="3021931" cy="1453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50802" y="466030"/>
            <a:ext cx="1497576" cy="840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932500" y="1511675"/>
            <a:ext cx="2030904" cy="3085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526366" y="1532645"/>
            <a:ext cx="1829050" cy="3085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69102" y="1511675"/>
            <a:ext cx="2072807" cy="3085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